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00B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slide" Target="slide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844824"/>
            <a:ext cx="4896544" cy="1944216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Логические задачки!</a:t>
            </a:r>
          </a:p>
        </p:txBody>
      </p:sp>
      <p:sp>
        <p:nvSpPr>
          <p:cNvPr id="6" name="Прямоугольник с одним скругленным углом 5">
            <a:hlinkClick r:id="rId2" action="ppaction://hlinksldjump"/>
          </p:cNvPr>
          <p:cNvSpPr/>
          <p:nvPr/>
        </p:nvSpPr>
        <p:spPr>
          <a:xfrm>
            <a:off x="3203848" y="4365104"/>
            <a:ext cx="2736304" cy="1044654"/>
          </a:xfrm>
          <a:prstGeom prst="round1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/>
              <a:t>Начнем?</a:t>
            </a:r>
          </a:p>
        </p:txBody>
      </p:sp>
    </p:spTree>
    <p:extLst>
      <p:ext uri="{BB962C8B-B14F-4D97-AF65-F5344CB8AC3E}">
        <p14:creationId xmlns:p14="http://schemas.microsoft.com/office/powerpoint/2010/main" val="2865528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564" y="692696"/>
            <a:ext cx="8064896" cy="1143000"/>
          </a:xfrm>
        </p:spPr>
        <p:txBody>
          <a:bodyPr>
            <a:noAutofit/>
          </a:bodyPr>
          <a:lstStyle/>
          <a:p>
            <a:pPr algn="l"/>
            <a:r>
              <a:rPr lang="ru-RU" sz="4000" b="1" i="1" dirty="0">
                <a:solidFill>
                  <a:srgbClr val="FF0000"/>
                </a:solidFill>
              </a:rPr>
              <a:t>Здравствуйте вам предлагается решить 3 детские задачки.</a:t>
            </a: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1475656" y="2420888"/>
            <a:ext cx="2376264" cy="16561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Задача №1</a:t>
            </a:r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4680012" y="2420888"/>
            <a:ext cx="2376264" cy="16561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Задача №2</a:t>
            </a: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3347864" y="4437112"/>
            <a:ext cx="2376264" cy="16561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Задача №3</a:t>
            </a: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236296" y="6093296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val="3287302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8640960" cy="1143000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FF0000"/>
                </a:solidFill>
              </a:rPr>
              <a:t>1. Какую дверь выбрать, чтобы выжить?</a:t>
            </a:r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55576" y="2060848"/>
            <a:ext cx="2016224" cy="36724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За дверью </a:t>
            </a:r>
          </a:p>
          <a:p>
            <a:pPr algn="ctr"/>
            <a:r>
              <a:rPr lang="ru-RU" b="1" i="1" dirty="0"/>
              <a:t>террористы!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546133" y="2060848"/>
            <a:ext cx="2016224" cy="36724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За дверью высокий уровень радиации!</a:t>
            </a: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412660" y="2060848"/>
            <a:ext cx="2016224" cy="36724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За дверью лев который не ел год!</a:t>
            </a:r>
          </a:p>
        </p:txBody>
      </p:sp>
    </p:spTree>
    <p:extLst>
      <p:ext uri="{BB962C8B-B14F-4D97-AF65-F5344CB8AC3E}">
        <p14:creationId xmlns:p14="http://schemas.microsoft.com/office/powerpoint/2010/main" val="2678651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80920" cy="2223120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7030A0"/>
                </a:solidFill>
              </a:rPr>
              <a:t>Это не правильный ответ!</a:t>
            </a:r>
            <a:br>
              <a:rPr lang="ru-RU" sz="4800" b="1" dirty="0">
                <a:solidFill>
                  <a:srgbClr val="7030A0"/>
                </a:solidFill>
              </a:rPr>
            </a:br>
            <a:r>
              <a:rPr lang="ru-RU" sz="4800" b="1" dirty="0">
                <a:solidFill>
                  <a:srgbClr val="7030A0"/>
                </a:solidFill>
              </a:rPr>
              <a:t>Попробуйте еще!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812360" y="5877272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7800" y1="27400" x2="37800" y2="27400"/>
                        <a14:foregroundMark x1="39800" y1="28000" x2="39800" y2="28000"/>
                        <a14:foregroundMark x1="40400" y1="34400" x2="40400" y2="34400"/>
                        <a14:foregroundMark x1="43600" y1="32400" x2="43600" y2="32400"/>
                        <a14:foregroundMark x1="43600" y1="32400" x2="43600" y2="32400"/>
                        <a14:foregroundMark x1="42200" y1="26200" x2="42200" y2="26200"/>
                        <a14:foregroundMark x1="42200" y1="26200" x2="42200" y2="26200"/>
                        <a14:foregroundMark x1="37600" y1="31600" x2="37600" y2="31600"/>
                        <a14:foregroundMark x1="33400" y1="33400" x2="33400" y2="33400"/>
                        <a14:foregroundMark x1="28000" y1="38800" x2="28000" y2="38800"/>
                        <a14:foregroundMark x1="27400" y1="40200" x2="27400" y2="40200"/>
                        <a14:foregroundMark x1="27000" y1="42800" x2="27000" y2="42800"/>
                        <a14:foregroundMark x1="44200" y1="40400" x2="44200" y2="40400"/>
                        <a14:foregroundMark x1="44600" y1="36200" x2="44600" y2="36200"/>
                        <a14:foregroundMark x1="44400" y1="38800" x2="44400" y2="38800"/>
                        <a14:foregroundMark x1="58000" y1="33000" x2="58000" y2="33000"/>
                        <a14:foregroundMark x1="58600" y1="29200" x2="58600" y2="29200"/>
                        <a14:foregroundMark x1="59200" y1="29200" x2="59200" y2="29200"/>
                        <a14:foregroundMark x1="61400" y1="29200" x2="61400" y2="29200"/>
                        <a14:foregroundMark x1="67600" y1="29600" x2="67600" y2="29600"/>
                        <a14:foregroundMark x1="75200" y1="39400" x2="75200" y2="39400"/>
                        <a14:foregroundMark x1="75600" y1="43400" x2="75600" y2="43400"/>
                        <a14:foregroundMark x1="74200" y1="42600" x2="74200" y2="42600"/>
                        <a14:foregroundMark x1="58400" y1="37000" x2="58400" y2="37000"/>
                        <a14:foregroundMark x1="56800" y1="42200" x2="56800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88" y="3068960"/>
            <a:ext cx="302433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1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793" y="1052736"/>
            <a:ext cx="8333183" cy="222312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rgbClr val="7030A0"/>
                </a:solidFill>
              </a:rPr>
              <a:t>Поздравляю!</a:t>
            </a:r>
            <a:br>
              <a:rPr lang="ru-RU" sz="6000" b="1" dirty="0">
                <a:solidFill>
                  <a:srgbClr val="7030A0"/>
                </a:solidFill>
              </a:rPr>
            </a:br>
            <a:r>
              <a:rPr lang="ru-RU" sz="6000" b="1" dirty="0">
                <a:solidFill>
                  <a:srgbClr val="7030A0"/>
                </a:solidFill>
              </a:rPr>
              <a:t> Вы спаслись! </a:t>
            </a:r>
            <a:br>
              <a:rPr lang="ru-RU" sz="6000" b="1" dirty="0">
                <a:solidFill>
                  <a:srgbClr val="7030A0"/>
                </a:solidFill>
              </a:rPr>
            </a:br>
            <a:r>
              <a:rPr lang="ru-RU" b="1" i="1" dirty="0">
                <a:solidFill>
                  <a:srgbClr val="7030A0"/>
                </a:solidFill>
              </a:rPr>
              <a:t>Лев не может прожить</a:t>
            </a:r>
            <a:br>
              <a:rPr lang="ru-RU" b="1" i="1" dirty="0">
                <a:solidFill>
                  <a:srgbClr val="7030A0"/>
                </a:solidFill>
              </a:rPr>
            </a:br>
            <a:r>
              <a:rPr lang="ru-RU" b="1" i="1" dirty="0">
                <a:solidFill>
                  <a:srgbClr val="7030A0"/>
                </a:solidFill>
              </a:rPr>
              <a:t> год без еды!</a:t>
            </a:r>
          </a:p>
        </p:txBody>
      </p:sp>
      <p:sp>
        <p:nvSpPr>
          <p:cNvPr id="4" name="Управляющая кнопка: в начало 3">
            <a:hlinkClick r:id="rId4" action="ppaction://hlinksldjump" highlightClick="1"/>
          </p:cNvPr>
          <p:cNvSpPr/>
          <p:nvPr/>
        </p:nvSpPr>
        <p:spPr>
          <a:xfrm>
            <a:off x="7884368" y="5877272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64088" y="5733256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7" b="99012" l="0" r="100000">
                        <a14:foregroundMark x1="14124" y1="47654" x2="14124" y2="47654"/>
                        <a14:foregroundMark x1="13842" y1="41481" x2="13842" y2="41481"/>
                        <a14:foregroundMark x1="18362" y1="40988" x2="18362" y2="40988"/>
                        <a14:foregroundMark x1="24576" y1="35556" x2="24576" y2="35556"/>
                        <a14:foregroundMark x1="18079" y1="37037" x2="18079" y2="37037"/>
                        <a14:foregroundMark x1="8475" y1="43210" x2="8475" y2="43210"/>
                        <a14:foregroundMark x1="12994" y1="55309" x2="12994" y2="55309"/>
                        <a14:foregroundMark x1="13842" y1="50123" x2="13842" y2="50123"/>
                        <a14:foregroundMark x1="58757" y1="16049" x2="58757" y2="16049"/>
                        <a14:foregroundMark x1="50282" y1="10617" x2="50282" y2="10617"/>
                        <a14:foregroundMark x1="51977" y1="17778" x2="51977" y2="17778"/>
                        <a14:foregroundMark x1="63559" y1="22716" x2="63559" y2="22716"/>
                        <a14:foregroundMark x1="64972" y1="14074" x2="64972" y2="14074"/>
                        <a14:foregroundMark x1="59605" y1="9136" x2="59605" y2="9136"/>
                        <a14:foregroundMark x1="56215" y1="10123" x2="56215" y2="10123"/>
                        <a14:foregroundMark x1="59322" y1="31358" x2="59322" y2="31358"/>
                        <a14:foregroundMark x1="57910" y1="34568" x2="57910" y2="34568"/>
                        <a14:foregroundMark x1="20339" y1="43951" x2="20339" y2="43951"/>
                        <a14:foregroundMark x1="24294" y1="35309" x2="24294" y2="35309"/>
                        <a14:foregroundMark x1="27966" y1="30370" x2="27966" y2="30370"/>
                        <a14:foregroundMark x1="16384" y1="56296" x2="16384" y2="56296"/>
                        <a14:foregroundMark x1="8757" y1="54815" x2="8757" y2="54815"/>
                        <a14:foregroundMark x1="54802" y1="75309" x2="54802" y2="75309"/>
                        <a14:foregroundMark x1="64124" y1="56049" x2="64124" y2="56049"/>
                        <a14:foregroundMark x1="48023" y1="56049" x2="48023" y2="56049"/>
                        <a14:foregroundMark x1="50565" y1="16049" x2="50565" y2="160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52936"/>
            <a:ext cx="33718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6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FF0000"/>
                </a:solidFill>
              </a:rPr>
              <a:t>2. Подумай внимательно!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694530"/>
            <a:ext cx="1234480" cy="11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>
                <a:solidFill>
                  <a:srgbClr val="7030A0"/>
                </a:solidFill>
              </a:rPr>
              <a:t>-8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5331" y="3433967"/>
            <a:ext cx="8739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6600" dirty="0">
                <a:solidFill>
                  <a:srgbClr val="7030A0"/>
                </a:solidFill>
              </a:rPr>
              <a:t>-3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41826" y="1730896"/>
            <a:ext cx="8739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6600" dirty="0">
                <a:solidFill>
                  <a:srgbClr val="7030A0"/>
                </a:solidFill>
              </a:rPr>
              <a:t>-3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22894"/>
            <a:ext cx="2044700" cy="152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2"/>
          <a:stretch/>
        </p:blipFill>
        <p:spPr>
          <a:xfrm>
            <a:off x="5092996" y="1475707"/>
            <a:ext cx="2148830" cy="16183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1" t="-1" r="7828" b="-235"/>
          <a:stretch/>
        </p:blipFill>
        <p:spPr>
          <a:xfrm>
            <a:off x="1043608" y="3264518"/>
            <a:ext cx="1944209" cy="20001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792" y="3346879"/>
            <a:ext cx="2472512" cy="18354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308304" y="3603842"/>
            <a:ext cx="83708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6600" dirty="0">
                <a:solidFill>
                  <a:srgbClr val="7030A0"/>
                </a:solidFill>
              </a:rPr>
              <a:t>-?</a:t>
            </a:r>
          </a:p>
        </p:txBody>
      </p:sp>
      <p:sp>
        <p:nvSpPr>
          <p:cNvPr id="13" name="Овал 12">
            <a:hlinkClick r:id="rId6" action="ppaction://hlinksldjump"/>
          </p:cNvPr>
          <p:cNvSpPr/>
          <p:nvPr/>
        </p:nvSpPr>
        <p:spPr>
          <a:xfrm>
            <a:off x="1901265" y="5600618"/>
            <a:ext cx="11161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4</a:t>
            </a:r>
          </a:p>
        </p:txBody>
      </p:sp>
      <p:sp>
        <p:nvSpPr>
          <p:cNvPr id="17" name="Овал 16">
            <a:hlinkClick r:id="rId7" action="ppaction://hlinksldjump"/>
          </p:cNvPr>
          <p:cNvSpPr/>
          <p:nvPr/>
        </p:nvSpPr>
        <p:spPr>
          <a:xfrm>
            <a:off x="3799288" y="5600618"/>
            <a:ext cx="11161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2</a:t>
            </a:r>
          </a:p>
        </p:txBody>
      </p:sp>
      <p:sp>
        <p:nvSpPr>
          <p:cNvPr id="18" name="Овал 17">
            <a:hlinkClick r:id="rId6" action="ppaction://hlinksldjump"/>
          </p:cNvPr>
          <p:cNvSpPr/>
          <p:nvPr/>
        </p:nvSpPr>
        <p:spPr>
          <a:xfrm>
            <a:off x="5609347" y="5600618"/>
            <a:ext cx="11161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8395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52928" cy="5688632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Молодец!</a:t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4800" b="1" dirty="0">
                <a:solidFill>
                  <a:srgbClr val="FF0000"/>
                </a:solidFill>
              </a:rPr>
              <a:t>Совершенно верно ответ 2!</a:t>
            </a:r>
            <a:br>
              <a:rPr lang="ru-RU" sz="4800" b="1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Петух - «кукареку» - 8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кот – «мяу» - 3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собака – «гав» -3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sz="5300" b="1" dirty="0">
                <a:solidFill>
                  <a:srgbClr val="7030A0"/>
                </a:solidFill>
              </a:rPr>
              <a:t>осел – «</a:t>
            </a:r>
            <a:r>
              <a:rPr lang="ru-RU" sz="5300" b="1" dirty="0" err="1">
                <a:solidFill>
                  <a:srgbClr val="7030A0"/>
                </a:solidFill>
              </a:rPr>
              <a:t>иа</a:t>
            </a:r>
            <a:r>
              <a:rPr lang="ru-RU" sz="5300" b="1" dirty="0">
                <a:solidFill>
                  <a:srgbClr val="7030A0"/>
                </a:solidFill>
              </a:rPr>
              <a:t>»- 2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844">
                        <a14:foregroundMark x1="32813" y1="28076" x2="32813" y2="28076"/>
                        <a14:foregroundMark x1="26719" y1="38821" x2="26719" y2="38821"/>
                        <a14:foregroundMark x1="25469" y1="29809" x2="25469" y2="29809"/>
                        <a14:foregroundMark x1="27344" y1="38475" x2="27344" y2="38475"/>
                        <a14:foregroundMark x1="26406" y1="39168" x2="26406" y2="39168"/>
                        <a14:foregroundMark x1="26250" y1="41594" x2="26250" y2="41594"/>
                        <a14:foregroundMark x1="25625" y1="39168" x2="25625" y2="39168"/>
                        <a14:foregroundMark x1="23438" y1="32756" x2="23438" y2="32756"/>
                        <a14:foregroundMark x1="23125" y1="32929" x2="23125" y2="32929"/>
                        <a14:foregroundMark x1="22969" y1="35182" x2="22969" y2="35182"/>
                        <a14:foregroundMark x1="21563" y1="37608" x2="21563" y2="37608"/>
                        <a14:foregroundMark x1="52500" y1="27903" x2="52500" y2="27903"/>
                        <a14:foregroundMark x1="50469" y1="29289" x2="50469" y2="29289"/>
                        <a14:foregroundMark x1="48438" y1="27383" x2="48438" y2="27383"/>
                        <a14:foregroundMark x1="53125" y1="24957" x2="53125" y2="24957"/>
                        <a14:foregroundMark x1="53438" y1="24783" x2="53438" y2="24783"/>
                        <a14:foregroundMark x1="57188" y1="24610" x2="57188" y2="24610"/>
                        <a14:foregroundMark x1="58594" y1="25130" x2="58594" y2="25130"/>
                        <a14:foregroundMark x1="61250" y1="26516" x2="61250" y2="26516"/>
                        <a14:foregroundMark x1="62187" y1="27556" x2="62187" y2="27556"/>
                        <a14:foregroundMark x1="62813" y1="27903" x2="63438" y2="28423"/>
                        <a14:foregroundMark x1="63906" y1="29116" x2="64688" y2="29809"/>
                        <a14:foregroundMark x1="65469" y1="30329" x2="65469" y2="30329"/>
                        <a14:foregroundMark x1="65938" y1="31196" x2="65938" y2="31196"/>
                        <a14:foregroundMark x1="66094" y1="32062" x2="66563" y2="32756"/>
                        <a14:foregroundMark x1="66563" y1="32929" x2="66563" y2="32929"/>
                        <a14:foregroundMark x1="52969" y1="37608" x2="52969" y2="37608"/>
                        <a14:foregroundMark x1="51094" y1="39861" x2="51094" y2="39861"/>
                        <a14:foregroundMark x1="50000" y1="37782" x2="50000" y2="37782"/>
                        <a14:foregroundMark x1="36563" y1="75737" x2="36563" y2="75737"/>
                        <a14:foregroundMark x1="44844" y1="73830" x2="44844" y2="73830"/>
                        <a14:foregroundMark x1="50469" y1="73137" x2="50469" y2="73137"/>
                        <a14:foregroundMark x1="50469" y1="73137" x2="50469" y2="73137"/>
                        <a14:foregroundMark x1="50469" y1="73137" x2="50469" y2="73137"/>
                        <a14:foregroundMark x1="49531" y1="73137" x2="49531" y2="73137"/>
                        <a14:foregroundMark x1="40781" y1="74177" x2="40781" y2="74177"/>
                        <a14:foregroundMark x1="37188" y1="74177" x2="34688" y2="74177"/>
                        <a14:foregroundMark x1="27656" y1="73137" x2="27656" y2="73137"/>
                        <a14:foregroundMark x1="27656" y1="73137" x2="27656" y2="73137"/>
                        <a14:foregroundMark x1="35625" y1="74350" x2="36094" y2="74350"/>
                        <a14:foregroundMark x1="37969" y1="74523" x2="37969" y2="74523"/>
                        <a14:foregroundMark x1="44219" y1="74523" x2="44219" y2="74523"/>
                        <a14:foregroundMark x1="51875" y1="73310" x2="51875" y2="73310"/>
                        <a14:foregroundMark x1="57344" y1="72097" x2="57344" y2="72097"/>
                        <a14:foregroundMark x1="59531" y1="71404" x2="59531" y2="71404"/>
                        <a14:foregroundMark x1="62031" y1="70537" x2="62031" y2="70537"/>
                        <a14:foregroundMark x1="62031" y1="70537" x2="62031" y2="70537"/>
                        <a14:foregroundMark x1="61719" y1="71577" x2="60625" y2="73137"/>
                        <a14:foregroundMark x1="55781" y1="76083" x2="55781" y2="76083"/>
                        <a14:foregroundMark x1="50469" y1="76950" x2="50469" y2="76950"/>
                        <a14:foregroundMark x1="46563" y1="77123" x2="46563" y2="77123"/>
                        <a14:foregroundMark x1="42500" y1="77470" x2="42500" y2="77470"/>
                        <a14:foregroundMark x1="42344" y1="33795" x2="42344" y2="33795"/>
                        <a14:foregroundMark x1="44531" y1="35875" x2="44531" y2="35875"/>
                        <a14:foregroundMark x1="44063" y1="40728" x2="44063" y2="40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4149080"/>
            <a:ext cx="1944216" cy="1766882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rId4" action="ppaction://hlinksldjump" highlightClick="1"/>
          </p:cNvPr>
          <p:cNvSpPr/>
          <p:nvPr/>
        </p:nvSpPr>
        <p:spPr>
          <a:xfrm>
            <a:off x="7884368" y="5877272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9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FF0000"/>
                </a:solidFill>
              </a:rPr>
              <a:t>Это не правильный ответ!</a:t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4000" b="1" i="1" dirty="0">
                <a:solidFill>
                  <a:srgbClr val="FF0000"/>
                </a:solidFill>
              </a:rPr>
              <a:t>Эту задачку решают пятилетние дети и у тебя получится!</a:t>
            </a:r>
            <a:br>
              <a:rPr lang="ru-RU" sz="4000" b="1" i="1" dirty="0">
                <a:solidFill>
                  <a:srgbClr val="FF0000"/>
                </a:solidFill>
              </a:rPr>
            </a:br>
            <a:r>
              <a:rPr lang="ru-RU" sz="4000" b="1" i="1" dirty="0">
                <a:solidFill>
                  <a:srgbClr val="FF0000"/>
                </a:solidFill>
              </a:rPr>
              <a:t>Ответ лежит на поверхности!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812360" y="5733256"/>
            <a:ext cx="1008112" cy="86409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23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579296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3. На картинке несколько чисел! Каждому числу соответствует другое число, необходимо понять закономерность. Какое число должно быть в последнем варианте?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348880"/>
            <a:ext cx="6336704" cy="30963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>
                <a:solidFill>
                  <a:srgbClr val="7030A0"/>
                </a:solidFill>
              </a:rPr>
              <a:t> </a:t>
            </a:r>
            <a:r>
              <a:rPr lang="ru-RU" sz="5400" b="1" dirty="0">
                <a:solidFill>
                  <a:srgbClr val="002060"/>
                </a:solidFill>
              </a:rPr>
              <a:t>1300 -2        3658 – 3</a:t>
            </a:r>
          </a:p>
          <a:p>
            <a:pPr marL="0" indent="0">
              <a:buNone/>
            </a:pPr>
            <a:r>
              <a:rPr lang="ru-RU" sz="5400" b="1" dirty="0">
                <a:solidFill>
                  <a:srgbClr val="002060"/>
                </a:solidFill>
              </a:rPr>
              <a:t> 8951 -3        6906 - 4</a:t>
            </a:r>
          </a:p>
          <a:p>
            <a:pPr marL="0" indent="0">
              <a:buNone/>
            </a:pPr>
            <a:r>
              <a:rPr lang="ru-RU" sz="5400" b="1" dirty="0">
                <a:solidFill>
                  <a:srgbClr val="002060"/>
                </a:solidFill>
              </a:rPr>
              <a:t> 1204 -1        2588 - ?</a:t>
            </a:r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2168110" y="5730553"/>
            <a:ext cx="10081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3</a:t>
            </a: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4006787" y="5730553"/>
            <a:ext cx="10081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4</a:t>
            </a: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868144" y="5730553"/>
            <a:ext cx="10081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269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>
                <a:solidFill>
                  <a:srgbClr val="FF0000"/>
                </a:solidFill>
              </a:rPr>
              <a:t>       </a:t>
            </a:r>
            <a:r>
              <a:rPr lang="ru-RU" sz="6000" b="1" dirty="0" err="1">
                <a:solidFill>
                  <a:srgbClr val="FF0000"/>
                </a:solidFill>
              </a:rPr>
              <a:t>Умничка</a:t>
            </a:r>
            <a:r>
              <a:rPr lang="ru-RU" sz="6000" b="1" dirty="0">
                <a:solidFill>
                  <a:srgbClr val="FF0000"/>
                </a:solidFill>
              </a:rPr>
              <a:t>!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</a:rPr>
              <a:t>Совершенно верно ответ 4 !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rgbClr val="7030A0"/>
                </a:solidFill>
              </a:rPr>
              <a:t>Нужно просто посчитать количество кружочков!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7" b="99012" l="0" r="100000">
                        <a14:foregroundMark x1="14124" y1="47654" x2="14124" y2="47654"/>
                        <a14:foregroundMark x1="13842" y1="41481" x2="13842" y2="41481"/>
                        <a14:foregroundMark x1="18362" y1="40988" x2="18362" y2="40988"/>
                        <a14:foregroundMark x1="24576" y1="35556" x2="24576" y2="35556"/>
                        <a14:foregroundMark x1="18079" y1="37037" x2="18079" y2="37037"/>
                        <a14:foregroundMark x1="8475" y1="43210" x2="8475" y2="43210"/>
                        <a14:foregroundMark x1="12994" y1="55309" x2="12994" y2="55309"/>
                        <a14:foregroundMark x1="13842" y1="50123" x2="13842" y2="50123"/>
                        <a14:foregroundMark x1="58757" y1="16049" x2="58757" y2="16049"/>
                        <a14:foregroundMark x1="50282" y1="10617" x2="50282" y2="10617"/>
                        <a14:foregroundMark x1="51977" y1="17778" x2="51977" y2="17778"/>
                        <a14:foregroundMark x1="63559" y1="22716" x2="63559" y2="22716"/>
                        <a14:foregroundMark x1="64972" y1="14074" x2="64972" y2="14074"/>
                        <a14:foregroundMark x1="59605" y1="9136" x2="59605" y2="9136"/>
                        <a14:foregroundMark x1="56215" y1="10123" x2="56215" y2="10123"/>
                        <a14:foregroundMark x1="59322" y1="31358" x2="59322" y2="31358"/>
                        <a14:foregroundMark x1="57910" y1="34568" x2="57910" y2="34568"/>
                        <a14:foregroundMark x1="20339" y1="43951" x2="20339" y2="43951"/>
                        <a14:foregroundMark x1="24294" y1="35309" x2="24294" y2="35309"/>
                        <a14:foregroundMark x1="27966" y1="30370" x2="27966" y2="30370"/>
                        <a14:foregroundMark x1="16384" y1="56296" x2="16384" y2="56296"/>
                        <a14:foregroundMark x1="8757" y1="54815" x2="8757" y2="54815"/>
                        <a14:foregroundMark x1="54802" y1="75309" x2="54802" y2="75309"/>
                        <a14:foregroundMark x1="64124" y1="56049" x2="64124" y2="56049"/>
                        <a14:foregroundMark x1="48023" y1="56049" x2="48023" y2="56049"/>
                        <a14:foregroundMark x1="50565" y1="16049" x2="50565" y2="160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2376264" cy="2718607"/>
          </a:xfrm>
          <a:prstGeom prst="rect">
            <a:avLst/>
          </a:prstGeom>
        </p:spPr>
      </p:pic>
      <p:sp>
        <p:nvSpPr>
          <p:cNvPr id="6" name="Управляющая кнопка: в начало 5">
            <a:hlinkClick r:id="rId4" action="ppaction://hlinksldjump" highlightClick="1"/>
          </p:cNvPr>
          <p:cNvSpPr/>
          <p:nvPr/>
        </p:nvSpPr>
        <p:spPr>
          <a:xfrm>
            <a:off x="7884368" y="5877272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53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solidFill>
                  <a:srgbClr val="FF0000"/>
                </a:solidFill>
              </a:rPr>
              <a:t>Ай-я-</a:t>
            </a:r>
            <a:r>
              <a:rPr lang="ru-RU" sz="6000" dirty="0" err="1">
                <a:solidFill>
                  <a:srgbClr val="FF0000"/>
                </a:solidFill>
              </a:rPr>
              <a:t>яй</a:t>
            </a:r>
            <a:r>
              <a:rPr lang="ru-RU" sz="6000" dirty="0">
                <a:solidFill>
                  <a:srgbClr val="FF0000"/>
                </a:solidFill>
              </a:rPr>
              <a:t>! 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7030A0"/>
                </a:solidFill>
              </a:rPr>
              <a:t>Задачка элементарная, 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7030A0"/>
                </a:solidFill>
              </a:rPr>
              <a:t>думай внимательно!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668344" y="5733256"/>
            <a:ext cx="1008112" cy="93610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124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060848"/>
            <a:ext cx="7787208" cy="13967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Спасибо!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907704" y="4131078"/>
            <a:ext cx="1728192" cy="120613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endshow" highlightClick="1"/>
          </p:cNvPr>
          <p:cNvSpPr/>
          <p:nvPr/>
        </p:nvSpPr>
        <p:spPr>
          <a:xfrm>
            <a:off x="5580112" y="4149080"/>
            <a:ext cx="1728192" cy="118813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460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226</Words>
  <Application>Microsoft Office PowerPoint</Application>
  <PresentationFormat>Экран (4:3)</PresentationFormat>
  <Paragraphs>38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Логические задачки!</vt:lpstr>
      <vt:lpstr>Здравствуйте вам предлагается решить 3 детские задачки.</vt:lpstr>
      <vt:lpstr>1. Какую дверь выбрать, чтобы выжить?</vt:lpstr>
      <vt:lpstr>Это не правильный ответ! Попробуйте еще!</vt:lpstr>
      <vt:lpstr>Поздравляю!  Вы спаслись!  Лев не может прожить  год без еды!</vt:lpstr>
      <vt:lpstr>2. Подумай внимательно!</vt:lpstr>
      <vt:lpstr>Молодец! Совершенно верно ответ 2! Петух - «кукареку» - 8 кот – «мяу» - 3 собака – «гав» -3 осел – «иа»- 2</vt:lpstr>
      <vt:lpstr>Это не правильный ответ! Эту задачку решают пятилетние дети и у тебя получится! Ответ лежит на поверхности!</vt:lpstr>
      <vt:lpstr>3. На картинке несколько чисел! Каждому числу соответствует другое число, необходимо понять закономерность. Какое число должно быть в последнем варианте?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Семья</dc:creator>
  <cp:lastModifiedBy>Антон Марудин</cp:lastModifiedBy>
  <cp:revision>13</cp:revision>
  <dcterms:created xsi:type="dcterms:W3CDTF">2018-06-10T11:25:57Z</dcterms:created>
  <dcterms:modified xsi:type="dcterms:W3CDTF">2023-05-31T14:13:27Z</dcterms:modified>
</cp:coreProperties>
</file>